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2B11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2" d="100"/>
          <a:sy n="112" d="100"/>
        </p:scale>
        <p:origin x="43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09350BF-9ADA-12D4-B469-788E80618B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5B3B929A-6B77-1F18-E8F8-919C65A1CB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32A316C-E305-D94E-74CB-7FC39A880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50ED1-3D7E-43E1-8437-38D38D962543}" type="datetimeFigureOut">
              <a:rPr lang="it-IT" smtClean="0"/>
              <a:t>28/08/2023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7C60E30-B3DA-F29D-0568-A97683415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58FB46C-D9C3-41C5-C855-5252383F7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C0EE4-7740-4408-B775-6999678A767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12033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C37253F-C26F-B757-0F65-25CD2FCED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70A8221-ABAC-93E3-1B56-DEBB4C6E2C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34ACDD3-9492-6FB4-DE3A-11AB66C77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50ED1-3D7E-43E1-8437-38D38D962543}" type="datetimeFigureOut">
              <a:rPr lang="it-IT" smtClean="0"/>
              <a:t>28/08/2023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DEC4D0C-3E89-2B62-0870-96ED8BC83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8C5CAD7-F2B0-04D3-7D7E-415EF57DB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C0EE4-7740-4408-B775-6999678A767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8642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94DB90C-6303-66A2-2575-2A3DDE29A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5D1D137-FD34-5ADB-50C1-AB3E48C957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8092FF2-8812-123F-0B99-16E842965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50ED1-3D7E-43E1-8437-38D38D962543}" type="datetimeFigureOut">
              <a:rPr lang="it-IT" smtClean="0"/>
              <a:t>28/08/2023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BEC031A-C479-84FF-3BEE-7918A131D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84BA980-26C3-59EA-0F9A-18CAB6E23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C0EE4-7740-4408-B775-6999678A767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71913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5BFFA57-417B-9FB0-BD3D-44BFD5BE5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3F595A6-552D-80A2-C3A1-0683809599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AF5580E-71F7-B87D-7771-CAF3917CE0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A537E82-5326-1167-EEF9-EF2D078C00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50ED1-3D7E-43E1-8437-38D38D962543}" type="datetimeFigureOut">
              <a:rPr lang="it-IT" smtClean="0"/>
              <a:t>28/08/2023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DE9103B-BAD7-37C0-FED3-D0AF7CEE8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889E310-976F-ECFC-53CC-9279556F0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C0EE4-7740-4408-B775-6999678A767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82154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19173FD-5CAA-CA51-76E2-1EB5594BC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B5E0D02-F576-FB90-B8C9-0B1AA428EA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E257C68-8955-2949-723D-72FF4EBD64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5B14265D-1490-6A3F-2649-91D5A7EFE9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497787F5-6AF1-7204-DAAA-F21446216E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1A952066-B98B-E74C-8C6F-BC4B0BF7D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50ED1-3D7E-43E1-8437-38D38D962543}" type="datetimeFigureOut">
              <a:rPr lang="it-IT" smtClean="0"/>
              <a:t>28/08/2023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EDF73A49-F1E8-BE7F-E52A-F3334E70EE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F75E9A03-2BE2-DBC2-940F-CC764E583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C0EE4-7740-4408-B775-6999678A767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45599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B1A82A1-6580-03F6-778F-7F658B970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70FAB266-C6D5-D6CE-0573-9A6CC7E347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50ED1-3D7E-43E1-8437-38D38D962543}" type="datetimeFigureOut">
              <a:rPr lang="it-IT" smtClean="0"/>
              <a:t>28/08/2023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1CB8E3FB-753C-7A65-C894-D25692139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E16D259B-88B5-AC96-C3B4-CD9CA49E7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C0EE4-7740-4408-B775-6999678A767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82447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2E11A79E-1F42-BD16-F517-148083BF9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50ED1-3D7E-43E1-8437-38D38D962543}" type="datetimeFigureOut">
              <a:rPr lang="it-IT" smtClean="0"/>
              <a:t>28/08/2023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110FC3D7-7ED4-F952-40D9-F229CE5148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B77E480-7CF4-B608-0123-D74DF18A6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C0EE4-7740-4408-B775-6999678A767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71374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36D1428-01E3-FA76-AC3A-C748C1B37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F7F1F78-0B55-FBF2-F408-2C5D891EB0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4AA9B7AC-5CA2-F70A-3321-C44E564DBD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7086BDE-230E-7D2B-C55B-EEF4A4A1F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50ED1-3D7E-43E1-8437-38D38D962543}" type="datetimeFigureOut">
              <a:rPr lang="it-IT" smtClean="0"/>
              <a:t>28/08/2023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C7CD7D6-A4F8-6EF2-95AD-DD2939245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3134C7F-9EF9-CBED-D122-43CE6C0B1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C0EE4-7740-4408-B775-6999678A767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91427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FAF7F19-685D-6E8C-2609-56D963709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605D8CEC-5B59-2A1A-F5CF-26DC0CF90A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06E1D30-4DAB-AA5B-EC0B-FAEFC0884E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C7FF489-8FF6-0013-75C5-1FF7E7067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50ED1-3D7E-43E1-8437-38D38D962543}" type="datetimeFigureOut">
              <a:rPr lang="it-IT" smtClean="0"/>
              <a:t>28/08/2023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5E4DC5F-E769-82CC-D08A-8C05956A5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C5694C2-26D2-06BB-DA17-84DE5D322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C0EE4-7740-4408-B775-6999678A767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107893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8527465-066B-F524-2858-A797F0791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B0945928-C2FE-D73D-01E6-DD00A561E5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C563966-3551-C12D-C972-9AA5C8B65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50ED1-3D7E-43E1-8437-38D38D962543}" type="datetimeFigureOut">
              <a:rPr lang="it-IT" smtClean="0"/>
              <a:t>28/08/2023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DC859F3-F20E-11FB-AD47-1969ED976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86AFBEF-1593-356A-F2AA-952EED8EF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C0EE4-7740-4408-B775-6999678A767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92618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D1E573B6-FEC7-19AA-E07B-A845D21E84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E36C471F-2796-C123-EAC4-7BEC989DE1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30AF33C-62D3-BC1F-A269-D54F60F642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50ED1-3D7E-43E1-8437-38D38D962543}" type="datetimeFigureOut">
              <a:rPr lang="it-IT" smtClean="0"/>
              <a:t>28/08/2023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2D9537A-304F-1D2B-7A39-DF31F9AE4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97890DE-9677-DB27-C7CE-548AE5DBA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C0EE4-7740-4408-B775-6999678A767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08593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F061746E-D6DD-66F2-91FB-B07218C67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0346CF9-0F32-5DBD-ECD2-4BF905B7E0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2E40E99-B9B9-0EB6-C383-9D3C084780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250ED1-3D7E-43E1-8437-38D38D962543}" type="datetimeFigureOut">
              <a:rPr lang="it-IT" smtClean="0"/>
              <a:t>28/08/2023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A3B4D42-F92F-1907-362B-10C703014C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69AE1ED-C572-DFAA-35E9-9F25CD48ED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2C0EE4-7740-4408-B775-6999678A767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97817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o 6">
            <a:extLst>
              <a:ext uri="{FF2B5EF4-FFF2-40B4-BE49-F238E27FC236}">
                <a16:creationId xmlns:a16="http://schemas.microsoft.com/office/drawing/2014/main" id="{099E0184-7D14-96A1-A9B6-CDAFA86428E7}"/>
              </a:ext>
            </a:extLst>
          </p:cNvPr>
          <p:cNvGrpSpPr/>
          <p:nvPr/>
        </p:nvGrpSpPr>
        <p:grpSpPr>
          <a:xfrm>
            <a:off x="24930" y="80962"/>
            <a:ext cx="12142139" cy="3429000"/>
            <a:chOff x="49861" y="0"/>
            <a:chExt cx="12192000" cy="3367088"/>
          </a:xfrm>
        </p:grpSpPr>
        <p:pic>
          <p:nvPicPr>
            <p:cNvPr id="4" name="Immagine 3" descr="Immagine che contiene testo&#10;&#10;Descrizione generata automaticamente">
              <a:extLst>
                <a:ext uri="{FF2B5EF4-FFF2-40B4-BE49-F238E27FC236}">
                  <a16:creationId xmlns:a16="http://schemas.microsoft.com/office/drawing/2014/main" id="{03CF0689-A505-7F85-EB4D-C5321951E3C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861" y="0"/>
              <a:ext cx="12192000" cy="3175000"/>
            </a:xfrm>
            <a:prstGeom prst="rect">
              <a:avLst/>
            </a:prstGeom>
          </p:spPr>
        </p:pic>
        <p:pic>
          <p:nvPicPr>
            <p:cNvPr id="5" name="Immagine 4" descr="Immagine che contiene testo&#10;&#10;Descrizione generata automaticamente">
              <a:extLst>
                <a:ext uri="{FF2B5EF4-FFF2-40B4-BE49-F238E27FC236}">
                  <a16:creationId xmlns:a16="http://schemas.microsoft.com/office/drawing/2014/main" id="{28FC7E03-6681-0E26-2F17-8845D660CE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473" t="61050" r="32558" b="22900"/>
            <a:stretch/>
          </p:blipFill>
          <p:spPr>
            <a:xfrm>
              <a:off x="4164738" y="2314576"/>
              <a:ext cx="7042985" cy="1052512"/>
            </a:xfrm>
            <a:prstGeom prst="rect">
              <a:avLst/>
            </a:prstGeom>
          </p:spPr>
        </p:pic>
        <p:sp>
          <p:nvSpPr>
            <p:cNvPr id="6" name="Rettangolo 5">
              <a:extLst>
                <a:ext uri="{FF2B5EF4-FFF2-40B4-BE49-F238E27FC236}">
                  <a16:creationId xmlns:a16="http://schemas.microsoft.com/office/drawing/2014/main" id="{54F9CEEE-531F-77BD-8E28-5BFBECCF11EA}"/>
                </a:ext>
              </a:extLst>
            </p:cNvPr>
            <p:cNvSpPr/>
            <p:nvPr/>
          </p:nvSpPr>
          <p:spPr>
            <a:xfrm>
              <a:off x="4810125" y="1971675"/>
              <a:ext cx="3505200" cy="3714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F0C26DD9-EA6E-282D-CBFB-DFFEAAC9E455}"/>
              </a:ext>
            </a:extLst>
          </p:cNvPr>
          <p:cNvSpPr txBox="1"/>
          <p:nvPr/>
        </p:nvSpPr>
        <p:spPr>
          <a:xfrm>
            <a:off x="49861" y="6376928"/>
            <a:ext cx="1214213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000" dirty="0">
                <a:latin typeface="Arial" panose="020B0604020202020204" pitchFamily="34" charset="0"/>
                <a:cs typeface="Arial" panose="020B0604020202020204" pitchFamily="34" charset="0"/>
              </a:rPr>
              <a:t>Info: </a:t>
            </a:r>
            <a:r>
              <a:rPr lang="it-IT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khm.uio.no/inart2024 </a:t>
            </a:r>
            <a:r>
              <a:rPr lang="it-IT" sz="2000" dirty="0"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it-IT" sz="2000" dirty="0">
                <a:solidFill>
                  <a:srgbClr val="2B11A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contact-inart2024@khm.uio.no</a:t>
            </a:r>
          </a:p>
        </p:txBody>
      </p:sp>
      <p:grpSp>
        <p:nvGrpSpPr>
          <p:cNvPr id="18" name="Gruppo 17">
            <a:extLst>
              <a:ext uri="{FF2B5EF4-FFF2-40B4-BE49-F238E27FC236}">
                <a16:creationId xmlns:a16="http://schemas.microsoft.com/office/drawing/2014/main" id="{C4696AC9-9C59-AC07-2BC3-20A86F9CB72A}"/>
              </a:ext>
            </a:extLst>
          </p:cNvPr>
          <p:cNvGrpSpPr/>
          <p:nvPr/>
        </p:nvGrpSpPr>
        <p:grpSpPr>
          <a:xfrm>
            <a:off x="24931" y="80962"/>
            <a:ext cx="12142139" cy="4999954"/>
            <a:chOff x="24931" y="80962"/>
            <a:chExt cx="12142139" cy="4999954"/>
          </a:xfrm>
        </p:grpSpPr>
        <p:grpSp>
          <p:nvGrpSpPr>
            <p:cNvPr id="2" name="Gruppo 1">
              <a:extLst>
                <a:ext uri="{FF2B5EF4-FFF2-40B4-BE49-F238E27FC236}">
                  <a16:creationId xmlns:a16="http://schemas.microsoft.com/office/drawing/2014/main" id="{CB3FB780-D213-786A-7E2C-800B07A8902B}"/>
                </a:ext>
              </a:extLst>
            </p:cNvPr>
            <p:cNvGrpSpPr/>
            <p:nvPr/>
          </p:nvGrpSpPr>
          <p:grpSpPr>
            <a:xfrm>
              <a:off x="24931" y="80962"/>
              <a:ext cx="12142139" cy="3429000"/>
              <a:chOff x="49861" y="0"/>
              <a:chExt cx="12192000" cy="3367088"/>
            </a:xfrm>
          </p:grpSpPr>
          <p:pic>
            <p:nvPicPr>
              <p:cNvPr id="3" name="Immagine 2" descr="Immagine che contiene testo&#10;&#10;Descrizione generata automaticamente">
                <a:extLst>
                  <a:ext uri="{FF2B5EF4-FFF2-40B4-BE49-F238E27FC236}">
                    <a16:creationId xmlns:a16="http://schemas.microsoft.com/office/drawing/2014/main" id="{7F2A3DEE-D131-F7EB-D41B-BCB1E37BD2D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861" y="0"/>
                <a:ext cx="12192000" cy="3175000"/>
              </a:xfrm>
              <a:prstGeom prst="rect">
                <a:avLst/>
              </a:prstGeom>
            </p:spPr>
          </p:pic>
          <p:pic>
            <p:nvPicPr>
              <p:cNvPr id="8" name="Immagine 7" descr="Immagine che contiene testo&#10;&#10;Descrizione generata automaticamente">
                <a:extLst>
                  <a:ext uri="{FF2B5EF4-FFF2-40B4-BE49-F238E27FC236}">
                    <a16:creationId xmlns:a16="http://schemas.microsoft.com/office/drawing/2014/main" id="{96C0C000-EA8E-12B0-1FDB-FBF400C56DD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9473" t="61050" r="32558" b="22900"/>
              <a:stretch/>
            </p:blipFill>
            <p:spPr>
              <a:xfrm>
                <a:off x="4164738" y="2314576"/>
                <a:ext cx="7042985" cy="1052512"/>
              </a:xfrm>
              <a:prstGeom prst="rect">
                <a:avLst/>
              </a:prstGeom>
            </p:spPr>
          </p:pic>
          <p:sp>
            <p:nvSpPr>
              <p:cNvPr id="11" name="Rettangolo 10">
                <a:extLst>
                  <a:ext uri="{FF2B5EF4-FFF2-40B4-BE49-F238E27FC236}">
                    <a16:creationId xmlns:a16="http://schemas.microsoft.com/office/drawing/2014/main" id="{8D97E453-4E06-C2FC-4B69-66A3FD72DD27}"/>
                  </a:ext>
                </a:extLst>
              </p:cNvPr>
              <p:cNvSpPr/>
              <p:nvPr/>
            </p:nvSpPr>
            <p:spPr>
              <a:xfrm>
                <a:off x="4810125" y="1971675"/>
                <a:ext cx="3505200" cy="3714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  <p:sp>
          <p:nvSpPr>
            <p:cNvPr id="12" name="CasellaDiTesto 11">
              <a:extLst>
                <a:ext uri="{FF2B5EF4-FFF2-40B4-BE49-F238E27FC236}">
                  <a16:creationId xmlns:a16="http://schemas.microsoft.com/office/drawing/2014/main" id="{CB13CCC1-894D-F4C6-886A-0021A8F7098C}"/>
                </a:ext>
              </a:extLst>
            </p:cNvPr>
            <p:cNvSpPr txBox="1"/>
            <p:nvPr/>
          </p:nvSpPr>
          <p:spPr>
            <a:xfrm>
              <a:off x="171891" y="3314342"/>
              <a:ext cx="6075086" cy="1766574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l" fontAlgn="base">
                <a:lnSpc>
                  <a:spcPct val="150000"/>
                </a:lnSpc>
              </a:pPr>
              <a:r>
                <a:rPr lang="en-US" sz="2500" b="1" i="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Important Dates:</a:t>
              </a:r>
            </a:p>
            <a:p>
              <a:pPr algn="l" fontAlgn="base">
                <a:lnSpc>
                  <a:spcPct val="150000"/>
                </a:lnSpc>
              </a:pPr>
              <a:endParaRPr lang="en-US" sz="10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342900" indent="-342900" algn="l" fontAlgn="base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20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Abstracts submission: </a:t>
              </a:r>
              <a:r>
                <a:rPr lang="en-US" sz="2000" b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30.05.2023-31.10.2023</a:t>
              </a:r>
            </a:p>
            <a:p>
              <a:pPr marL="342900" indent="-342900" algn="l" fontAlgn="base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20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Notification to the Authors: </a:t>
              </a:r>
              <a:r>
                <a:rPr lang="en-US" sz="2000" b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15.01.2024 </a:t>
              </a:r>
            </a:p>
          </p:txBody>
        </p:sp>
      </p:grp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E3E5F72F-352D-8C5A-4944-9250FA4215C3}"/>
              </a:ext>
            </a:extLst>
          </p:cNvPr>
          <p:cNvSpPr txBox="1"/>
          <p:nvPr/>
        </p:nvSpPr>
        <p:spPr>
          <a:xfrm>
            <a:off x="6393938" y="4111420"/>
            <a:ext cx="5626172" cy="163121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>
                <a:latin typeface="Arial" panose="020B0604020202020204" pitchFamily="34" charset="0"/>
                <a:cs typeface="Arial" panose="020B0604020202020204" pitchFamily="34" charset="0"/>
              </a:rPr>
              <a:t>Opening of the Focus Point of the European Physical Journal Plus (EPJ+) </a:t>
            </a:r>
            <a:r>
              <a:rPr lang="it-IT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en-US" sz="2000" b="1" i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Advances and Innovation in Heritage Science</a:t>
            </a:r>
            <a:r>
              <a:rPr lang="it-IT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algn="ctr"/>
            <a:endParaRPr lang="it-IT" sz="20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it-IT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Submissions</a:t>
            </a:r>
            <a:r>
              <a:rPr lang="it-IT" sz="2000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it-IT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1.06.2024-31.10.2024</a:t>
            </a:r>
          </a:p>
        </p:txBody>
      </p:sp>
    </p:spTree>
    <p:extLst>
      <p:ext uri="{BB962C8B-B14F-4D97-AF65-F5344CB8AC3E}">
        <p14:creationId xmlns:p14="http://schemas.microsoft.com/office/powerpoint/2010/main" val="307691146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55</Words>
  <Application>Microsoft Office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di Office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Lavinia de Ferri</dc:creator>
  <cp:lastModifiedBy>Lavinia de Ferri</cp:lastModifiedBy>
  <cp:revision>3</cp:revision>
  <dcterms:created xsi:type="dcterms:W3CDTF">2023-04-22T13:27:31Z</dcterms:created>
  <dcterms:modified xsi:type="dcterms:W3CDTF">2023-08-28T10:02:30Z</dcterms:modified>
</cp:coreProperties>
</file>